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88" r:id="rId2"/>
    <p:sldId id="291" r:id="rId3"/>
  </p:sldIdLst>
  <p:sldSz cx="7562850" cy="10688638"/>
  <p:notesSz cx="7099300" cy="10234613"/>
  <p:defaultTextStyle>
    <a:defPPr>
      <a:defRPr lang="de-DE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9" pos="227" userDrawn="1">
          <p15:clr>
            <a:srgbClr val="A4A3A4"/>
          </p15:clr>
        </p15:guide>
        <p15:guide id="20" pos="4537" userDrawn="1">
          <p15:clr>
            <a:srgbClr val="A4A3A4"/>
          </p15:clr>
        </p15:guide>
        <p15:guide id="21" orient="horz" pos="6519" userDrawn="1">
          <p15:clr>
            <a:srgbClr val="A4A3A4"/>
          </p15:clr>
        </p15:guide>
        <p15:guide id="22" orient="horz" pos="21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1D4DB"/>
    <a:srgbClr val="1F497D"/>
    <a:srgbClr val="6F6F6F"/>
    <a:srgbClr val="D8117D"/>
    <a:srgbClr val="FFFFFF"/>
    <a:srgbClr val="6B8B8D"/>
    <a:srgbClr val="141414"/>
    <a:srgbClr val="EBECF0"/>
    <a:srgbClr val="546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59"/>
    <p:restoredTop sz="96254" autoAdjust="0"/>
  </p:normalViewPr>
  <p:slideViewPr>
    <p:cSldViewPr snapToGrid="0" snapToObjects="1" showGuides="1">
      <p:cViewPr varScale="1">
        <p:scale>
          <a:sx n="71" d="100"/>
          <a:sy n="71" d="100"/>
        </p:scale>
        <p:origin x="3804" y="72"/>
      </p:cViewPr>
      <p:guideLst>
        <p:guide pos="227"/>
        <p:guide pos="4537"/>
        <p:guide orient="horz" pos="6519"/>
        <p:guide orient="horz" pos="21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 showGuides="1">
      <p:cViewPr varScale="1">
        <p:scale>
          <a:sx n="75" d="100"/>
          <a:sy n="75" d="100"/>
        </p:scale>
        <p:origin x="395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A05C9AF4-8284-4120-B0E4-2AC9B7CAF8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1808AC0-48B7-4694-A7AC-4BB3752D26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E3040-F86B-4F55-9DA0-FF9206694D9D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1BFA8D6-6C48-4970-A1B0-B3D1E34B42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7731F20-B74A-447D-8008-18589F55157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8BDF44-D09E-49DC-9272-455AF732B61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2919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1DBEC5F-5116-44C1-A35C-1123DE7A92B1}" type="datetimeFigureOut">
              <a:rPr lang="de-DE" smtClean="0"/>
              <a:pPr/>
              <a:t>16.03.2023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192338" y="768350"/>
            <a:ext cx="27146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2E5D356-935C-4C87-9F33-6FA95C727815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8069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E5D356-935C-4C87-9F33-6FA95C727815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6812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a_Vorderseite-Produkt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Bildplatzhalter 12">
            <a:extLst>
              <a:ext uri="{FF2B5EF4-FFF2-40B4-BE49-F238E27FC236}">
                <a16:creationId xmlns:a16="http://schemas.microsoft.com/office/drawing/2014/main" id="{6E65A84F-9C86-0647-BB6B-BE0B0FB91AD8}"/>
              </a:ext>
            </a:extLst>
          </p:cNvPr>
          <p:cNvSpPr>
            <a:spLocks noGrp="1"/>
          </p:cNvSpPr>
          <p:nvPr>
            <p:ph type="pic" sz="quarter" idx="75"/>
          </p:nvPr>
        </p:nvSpPr>
        <p:spPr>
          <a:xfrm>
            <a:off x="2469600" y="9738000"/>
            <a:ext cx="514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51" name="Bildplatzhalter 12">
            <a:extLst>
              <a:ext uri="{FF2B5EF4-FFF2-40B4-BE49-F238E27FC236}">
                <a16:creationId xmlns:a16="http://schemas.microsoft.com/office/drawing/2014/main" id="{0F6967FF-8DE9-C14C-88EF-524EA37AC708}"/>
              </a:ext>
            </a:extLst>
          </p:cNvPr>
          <p:cNvSpPr>
            <a:spLocks noGrp="1"/>
          </p:cNvSpPr>
          <p:nvPr>
            <p:ph type="pic" sz="quarter" idx="76"/>
          </p:nvPr>
        </p:nvSpPr>
        <p:spPr>
          <a:xfrm>
            <a:off x="3069675" y="9738000"/>
            <a:ext cx="514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53" name="Bildplatzhalter 12">
            <a:extLst>
              <a:ext uri="{FF2B5EF4-FFF2-40B4-BE49-F238E27FC236}">
                <a16:creationId xmlns:a16="http://schemas.microsoft.com/office/drawing/2014/main" id="{8CC76796-B06D-6D43-A079-30D1211B17BB}"/>
              </a:ext>
            </a:extLst>
          </p:cNvPr>
          <p:cNvSpPr>
            <a:spLocks noGrp="1"/>
          </p:cNvSpPr>
          <p:nvPr>
            <p:ph type="pic" sz="quarter" idx="77"/>
          </p:nvPr>
        </p:nvSpPr>
        <p:spPr>
          <a:xfrm>
            <a:off x="3669750" y="9738000"/>
            <a:ext cx="514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54" name="Bildplatzhalter 12">
            <a:extLst>
              <a:ext uri="{FF2B5EF4-FFF2-40B4-BE49-F238E27FC236}">
                <a16:creationId xmlns:a16="http://schemas.microsoft.com/office/drawing/2014/main" id="{2F850717-D5CB-4446-B43D-0576EC57B9BD}"/>
              </a:ext>
            </a:extLst>
          </p:cNvPr>
          <p:cNvSpPr>
            <a:spLocks noGrp="1"/>
          </p:cNvSpPr>
          <p:nvPr>
            <p:ph type="pic" sz="quarter" idx="78"/>
          </p:nvPr>
        </p:nvSpPr>
        <p:spPr>
          <a:xfrm>
            <a:off x="4269825" y="9738000"/>
            <a:ext cx="514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55" name="Bildplatzhalter 12">
            <a:extLst>
              <a:ext uri="{FF2B5EF4-FFF2-40B4-BE49-F238E27FC236}">
                <a16:creationId xmlns:a16="http://schemas.microsoft.com/office/drawing/2014/main" id="{566C28E5-93F4-E84C-BFA8-20E5E1EBE63A}"/>
              </a:ext>
            </a:extLst>
          </p:cNvPr>
          <p:cNvSpPr>
            <a:spLocks noGrp="1"/>
          </p:cNvSpPr>
          <p:nvPr>
            <p:ph type="pic" sz="quarter" idx="79"/>
          </p:nvPr>
        </p:nvSpPr>
        <p:spPr>
          <a:xfrm>
            <a:off x="4869900" y="9738000"/>
            <a:ext cx="514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56" name="Bildplatzhalter 12">
            <a:extLst>
              <a:ext uri="{FF2B5EF4-FFF2-40B4-BE49-F238E27FC236}">
                <a16:creationId xmlns:a16="http://schemas.microsoft.com/office/drawing/2014/main" id="{0A2495C6-441C-F644-AC10-B2CFF133808A}"/>
              </a:ext>
            </a:extLst>
          </p:cNvPr>
          <p:cNvSpPr>
            <a:spLocks noGrp="1"/>
          </p:cNvSpPr>
          <p:nvPr>
            <p:ph type="pic" sz="quarter" idx="80"/>
          </p:nvPr>
        </p:nvSpPr>
        <p:spPr>
          <a:xfrm>
            <a:off x="5469975" y="9738000"/>
            <a:ext cx="514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58" name="Bildplatzhalter 12">
            <a:extLst>
              <a:ext uri="{FF2B5EF4-FFF2-40B4-BE49-F238E27FC236}">
                <a16:creationId xmlns:a16="http://schemas.microsoft.com/office/drawing/2014/main" id="{AD5DD8B4-76D1-A243-AB41-47713C5ACD34}"/>
              </a:ext>
            </a:extLst>
          </p:cNvPr>
          <p:cNvSpPr>
            <a:spLocks noGrp="1"/>
          </p:cNvSpPr>
          <p:nvPr>
            <p:ph type="pic" sz="quarter" idx="81"/>
          </p:nvPr>
        </p:nvSpPr>
        <p:spPr>
          <a:xfrm>
            <a:off x="6070050" y="9738000"/>
            <a:ext cx="514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1" name="Bildplatzhalter 12">
            <a:extLst>
              <a:ext uri="{FF2B5EF4-FFF2-40B4-BE49-F238E27FC236}">
                <a16:creationId xmlns:a16="http://schemas.microsoft.com/office/drawing/2014/main" id="{595092E5-5A30-DA40-901E-733DB549A3BB}"/>
              </a:ext>
            </a:extLst>
          </p:cNvPr>
          <p:cNvSpPr>
            <a:spLocks noGrp="1"/>
          </p:cNvSpPr>
          <p:nvPr>
            <p:ph type="pic" sz="quarter" idx="82"/>
          </p:nvPr>
        </p:nvSpPr>
        <p:spPr>
          <a:xfrm>
            <a:off x="6670125" y="9738000"/>
            <a:ext cx="514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16" name="Bildplatzhalter 12">
            <a:extLst>
              <a:ext uri="{FF2B5EF4-FFF2-40B4-BE49-F238E27FC236}">
                <a16:creationId xmlns:a16="http://schemas.microsoft.com/office/drawing/2014/main" id="{46FB206D-B980-5344-AF1B-45F2D44B9EEB}"/>
              </a:ext>
            </a:extLst>
          </p:cNvPr>
          <p:cNvSpPr>
            <a:spLocks noGrp="1"/>
          </p:cNvSpPr>
          <p:nvPr>
            <p:ph type="pic" sz="quarter" idx="90"/>
          </p:nvPr>
        </p:nvSpPr>
        <p:spPr>
          <a:xfrm>
            <a:off x="2469600" y="9259200"/>
            <a:ext cx="860400" cy="3096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17" name="Bildplatzhalter 12">
            <a:extLst>
              <a:ext uri="{FF2B5EF4-FFF2-40B4-BE49-F238E27FC236}">
                <a16:creationId xmlns:a16="http://schemas.microsoft.com/office/drawing/2014/main" id="{E22C4F82-4A44-FD4E-8B9F-AB751D9CB7AF}"/>
              </a:ext>
            </a:extLst>
          </p:cNvPr>
          <p:cNvSpPr>
            <a:spLocks noGrp="1"/>
          </p:cNvSpPr>
          <p:nvPr>
            <p:ph type="pic" sz="quarter" idx="91"/>
          </p:nvPr>
        </p:nvSpPr>
        <p:spPr>
          <a:xfrm>
            <a:off x="3438000" y="9259200"/>
            <a:ext cx="478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23" name="Bildplatzhalter 12">
            <a:extLst>
              <a:ext uri="{FF2B5EF4-FFF2-40B4-BE49-F238E27FC236}">
                <a16:creationId xmlns:a16="http://schemas.microsoft.com/office/drawing/2014/main" id="{5549757D-B662-854F-98E8-24E97C0CD1AE}"/>
              </a:ext>
            </a:extLst>
          </p:cNvPr>
          <p:cNvSpPr>
            <a:spLocks noGrp="1"/>
          </p:cNvSpPr>
          <p:nvPr>
            <p:ph type="pic" sz="quarter" idx="92"/>
          </p:nvPr>
        </p:nvSpPr>
        <p:spPr>
          <a:xfrm>
            <a:off x="4009500" y="9259200"/>
            <a:ext cx="478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24" name="Bildplatzhalter 12">
            <a:extLst>
              <a:ext uri="{FF2B5EF4-FFF2-40B4-BE49-F238E27FC236}">
                <a16:creationId xmlns:a16="http://schemas.microsoft.com/office/drawing/2014/main" id="{703E51E3-C178-2E41-A004-3F1059A135C8}"/>
              </a:ext>
            </a:extLst>
          </p:cNvPr>
          <p:cNvSpPr>
            <a:spLocks noGrp="1"/>
          </p:cNvSpPr>
          <p:nvPr>
            <p:ph type="pic" sz="quarter" idx="93"/>
          </p:nvPr>
        </p:nvSpPr>
        <p:spPr>
          <a:xfrm>
            <a:off x="4571475" y="9259200"/>
            <a:ext cx="478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25" name="Bildplatzhalter 12">
            <a:extLst>
              <a:ext uri="{FF2B5EF4-FFF2-40B4-BE49-F238E27FC236}">
                <a16:creationId xmlns:a16="http://schemas.microsoft.com/office/drawing/2014/main" id="{22D875CD-BD1A-4D4A-BFBE-6CCAAFCDBDB9}"/>
              </a:ext>
            </a:extLst>
          </p:cNvPr>
          <p:cNvSpPr>
            <a:spLocks noGrp="1"/>
          </p:cNvSpPr>
          <p:nvPr>
            <p:ph type="pic" sz="quarter" idx="94"/>
          </p:nvPr>
        </p:nvSpPr>
        <p:spPr>
          <a:xfrm>
            <a:off x="5142975" y="9259200"/>
            <a:ext cx="478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93" name="Textplatzhalter 30">
            <a:extLst>
              <a:ext uri="{FF2B5EF4-FFF2-40B4-BE49-F238E27FC236}">
                <a16:creationId xmlns:a16="http://schemas.microsoft.com/office/drawing/2014/main" id="{21B6322F-A2D8-1F41-B06D-42620F891CCE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360357" y="6609600"/>
            <a:ext cx="1785051" cy="437021"/>
          </a:xfrm>
          <a:prstGeom prst="rect">
            <a:avLst/>
          </a:prstGeom>
        </p:spPr>
        <p:txBody>
          <a:bodyPr wrap="none"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7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tabLst>
                <a:tab pos="266700" algn="l"/>
              </a:tabLst>
            </a:pP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ARTIKELNUMMER | 75“ (189 cm)</a:t>
            </a:r>
          </a:p>
          <a:p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EAN 1234567890750 | UVP 1.275,00 €</a:t>
            </a:r>
          </a:p>
        </p:txBody>
      </p:sp>
      <p:sp>
        <p:nvSpPr>
          <p:cNvPr id="101" name="Textplatzhalter 30">
            <a:extLst>
              <a:ext uri="{FF2B5EF4-FFF2-40B4-BE49-F238E27FC236}">
                <a16:creationId xmlns:a16="http://schemas.microsoft.com/office/drawing/2014/main" id="{27144282-9A14-1647-84D3-0F097BCDE9D0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360000" y="7084800"/>
            <a:ext cx="1785051" cy="437021"/>
          </a:xfrm>
          <a:prstGeom prst="rect">
            <a:avLst/>
          </a:prstGeom>
        </p:spPr>
        <p:txBody>
          <a:bodyPr wrap="none"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tabLst>
                <a:tab pos="266700" algn="l"/>
              </a:tabLst>
            </a:pP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ARTIKELNUMMER | 65“ (164 cm)</a:t>
            </a:r>
          </a:p>
          <a:p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EAN 1234567890650 | UVP 1.265,00 €</a:t>
            </a:r>
          </a:p>
        </p:txBody>
      </p:sp>
      <p:sp>
        <p:nvSpPr>
          <p:cNvPr id="104" name="Textplatzhalter 30">
            <a:extLst>
              <a:ext uri="{FF2B5EF4-FFF2-40B4-BE49-F238E27FC236}">
                <a16:creationId xmlns:a16="http://schemas.microsoft.com/office/drawing/2014/main" id="{11CF8F80-1634-6145-BD18-CC92BED7FDFB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358950" y="7563494"/>
            <a:ext cx="1785051" cy="437021"/>
          </a:xfrm>
          <a:prstGeom prst="rect">
            <a:avLst/>
          </a:prstGeom>
        </p:spPr>
        <p:txBody>
          <a:bodyPr wrap="none"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7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tabLst>
                <a:tab pos="266700" algn="l"/>
              </a:tabLst>
            </a:pP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ARTIKELNUMMER | 55“ (139 cm)</a:t>
            </a:r>
          </a:p>
          <a:p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EAN 1234567890550 | UVP 1.255,00 €</a:t>
            </a:r>
          </a:p>
        </p:txBody>
      </p:sp>
      <p:sp>
        <p:nvSpPr>
          <p:cNvPr id="105" name="Textplatzhalter 30">
            <a:extLst>
              <a:ext uri="{FF2B5EF4-FFF2-40B4-BE49-F238E27FC236}">
                <a16:creationId xmlns:a16="http://schemas.microsoft.com/office/drawing/2014/main" id="{96656185-BF97-BB4F-ABC9-789EFFD6D469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361138" y="8040906"/>
            <a:ext cx="1785051" cy="437021"/>
          </a:xfrm>
          <a:prstGeom prst="rect">
            <a:avLst/>
          </a:prstGeom>
        </p:spPr>
        <p:txBody>
          <a:bodyPr wrap="none"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7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tabLst>
                <a:tab pos="266700" algn="l"/>
              </a:tabLst>
            </a:pP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ARTIKELNUMMER | 49“ (123 cm)</a:t>
            </a:r>
          </a:p>
          <a:p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EAN 1234567890490 | UVP 1.249,00 €</a:t>
            </a:r>
          </a:p>
        </p:txBody>
      </p:sp>
      <p:sp>
        <p:nvSpPr>
          <p:cNvPr id="106" name="Textplatzhalter 30">
            <a:extLst>
              <a:ext uri="{FF2B5EF4-FFF2-40B4-BE49-F238E27FC236}">
                <a16:creationId xmlns:a16="http://schemas.microsoft.com/office/drawing/2014/main" id="{9A140FED-BF75-9847-8213-93976F673D68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358340" y="8514873"/>
            <a:ext cx="1785051" cy="437021"/>
          </a:xfrm>
          <a:prstGeom prst="rect">
            <a:avLst/>
          </a:prstGeom>
        </p:spPr>
        <p:txBody>
          <a:bodyPr wrap="none"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7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tabLst>
                <a:tab pos="266700" algn="l"/>
              </a:tabLst>
            </a:pP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ARTIKELNUMMER | 43“ (108 cm)</a:t>
            </a:r>
          </a:p>
          <a:p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EAN 1234567890430 | UVP 1.243,00 €</a:t>
            </a:r>
          </a:p>
        </p:txBody>
      </p:sp>
      <p:sp>
        <p:nvSpPr>
          <p:cNvPr id="68" name="Bildplatzhalter 12">
            <a:extLst>
              <a:ext uri="{FF2B5EF4-FFF2-40B4-BE49-F238E27FC236}">
                <a16:creationId xmlns:a16="http://schemas.microsoft.com/office/drawing/2014/main" id="{874D48B4-00C6-9E46-9E6B-C4EEDF08AB89}"/>
              </a:ext>
            </a:extLst>
          </p:cNvPr>
          <p:cNvSpPr>
            <a:spLocks noGrp="1"/>
          </p:cNvSpPr>
          <p:nvPr>
            <p:ph type="pic" sz="quarter" idx="83"/>
          </p:nvPr>
        </p:nvSpPr>
        <p:spPr>
          <a:xfrm>
            <a:off x="615600" y="1026000"/>
            <a:ext cx="4075200" cy="2869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8" name="Bildplatzhalter 12">
            <a:extLst>
              <a:ext uri="{FF2B5EF4-FFF2-40B4-BE49-F238E27FC236}">
                <a16:creationId xmlns:a16="http://schemas.microsoft.com/office/drawing/2014/main" id="{4B58801C-0CB9-9F42-800F-403830C3B11D}"/>
              </a:ext>
            </a:extLst>
          </p:cNvPr>
          <p:cNvSpPr>
            <a:spLocks noGrp="1"/>
          </p:cNvSpPr>
          <p:nvPr>
            <p:ph type="pic" sz="quarter" idx="72"/>
          </p:nvPr>
        </p:nvSpPr>
        <p:spPr>
          <a:xfrm>
            <a:off x="5137200" y="910800"/>
            <a:ext cx="2052000" cy="1353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3" name="Textplatzhalter 51"/>
          <p:cNvSpPr>
            <a:spLocks noGrp="1"/>
          </p:cNvSpPr>
          <p:nvPr>
            <p:ph type="body" sz="quarter" idx="25" hasCustomPrompt="1"/>
          </p:nvPr>
        </p:nvSpPr>
        <p:spPr>
          <a:xfrm>
            <a:off x="2469600" y="5461200"/>
            <a:ext cx="4734000" cy="14868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750" b="0" i="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2pPr>
            <a:lvl3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3pPr>
            <a:lvl4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4pPr>
            <a:lvl5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5pPr>
          </a:lstStyle>
          <a:p>
            <a:pPr lvl="0"/>
            <a:r>
              <a:rPr lang="de-DE" dirty="0"/>
              <a:t>Dies ist ein Blindtext für den </a:t>
            </a:r>
            <a:r>
              <a:rPr lang="de-DE" dirty="0" err="1"/>
              <a:t>Introtext</a:t>
            </a:r>
            <a:r>
              <a:rPr lang="de-DE" dirty="0"/>
              <a:t>. </a:t>
            </a:r>
            <a:br>
              <a:rPr lang="de-DE" dirty="0"/>
            </a:br>
            <a:r>
              <a:rPr lang="de-DE" dirty="0"/>
              <a:t>Dieser sollte nicht mehr als 8 Zeilen beinhalten.</a:t>
            </a:r>
          </a:p>
        </p:txBody>
      </p:sp>
      <p:sp>
        <p:nvSpPr>
          <p:cNvPr id="26" name="Textplatzhalter 51">
            <a:extLst>
              <a:ext uri="{FF2B5EF4-FFF2-40B4-BE49-F238E27FC236}">
                <a16:creationId xmlns:a16="http://schemas.microsoft.com/office/drawing/2014/main" id="{EC0355D0-2B4D-9447-BC1D-3FAD0E6A2A1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0" y="5479200"/>
            <a:ext cx="1990664" cy="534368"/>
          </a:xfrm>
          <a:prstGeom prst="rect">
            <a:avLst/>
          </a:prstGeom>
          <a:solidFill>
            <a:schemeClr val="tx1"/>
          </a:solidFill>
        </p:spPr>
        <p:txBody>
          <a:bodyPr vert="horz" wrap="none" lIns="324000" tIns="36000" rIns="251999" bIns="36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000" spc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2pPr>
            <a:lvl3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3pPr>
            <a:lvl4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4pPr>
            <a:lvl5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5pPr>
          </a:lstStyle>
          <a:p>
            <a:r>
              <a:rPr lang="de-DE" dirty="0"/>
              <a:t>HF420B</a:t>
            </a:r>
          </a:p>
        </p:txBody>
      </p:sp>
      <p:pic>
        <p:nvPicPr>
          <p:cNvPr id="66" name="Grafik 65">
            <a:extLst>
              <a:ext uri="{FF2B5EF4-FFF2-40B4-BE49-F238E27FC236}">
                <a16:creationId xmlns:a16="http://schemas.microsoft.com/office/drawing/2014/main" id="{22FF1AA5-5E06-D444-A063-F850845CF9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0000" y="360000"/>
            <a:ext cx="1995167" cy="303833"/>
          </a:xfrm>
          <a:prstGeom prst="rect">
            <a:avLst/>
          </a:prstGeom>
        </p:spPr>
      </p:pic>
      <p:sp>
        <p:nvSpPr>
          <p:cNvPr id="46" name="Textplatzhalter 30">
            <a:extLst>
              <a:ext uri="{FF2B5EF4-FFF2-40B4-BE49-F238E27FC236}">
                <a16:creationId xmlns:a16="http://schemas.microsoft.com/office/drawing/2014/main" id="{4500A1C5-B0A2-F844-A712-FCAC410BF74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69600" y="10152000"/>
            <a:ext cx="4734000" cy="196657"/>
          </a:xfrm>
          <a:prstGeom prst="rect">
            <a:avLst/>
          </a:prstGeom>
        </p:spPr>
        <p:txBody>
          <a:bodyPr vert="horz" wrap="square" lIns="0" tIns="0" rIns="0" bIns="0" anchor="b" anchorCtr="0">
            <a:sp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buNone/>
              <a:defRPr sz="600" b="0" i="0" kern="1200" spc="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500">
                <a:latin typeface="DINPro-CondRegular"/>
                <a:cs typeface="DINPro-CondRegular"/>
              </a:defRPr>
            </a:lvl2pPr>
            <a:lvl3pPr>
              <a:defRPr sz="500">
                <a:latin typeface="DINPro-CondRegular"/>
                <a:cs typeface="DINPro-CondRegular"/>
              </a:defRPr>
            </a:lvl3pPr>
            <a:lvl4pPr>
              <a:defRPr sz="500">
                <a:latin typeface="DINPro-CondRegular"/>
                <a:cs typeface="DINPro-CondRegular"/>
              </a:defRPr>
            </a:lvl4pPr>
            <a:lvl5pPr>
              <a:defRPr sz="500">
                <a:latin typeface="DINPro-CondRegular"/>
                <a:cs typeface="DINPro-CondRegular"/>
              </a:defRPr>
            </a:lvl5pPr>
          </a:lstStyle>
          <a:p>
            <a:r>
              <a:rPr lang="de-DE" dirty="0"/>
              <a:t>Platz für Fußnoten</a:t>
            </a:r>
            <a:br>
              <a:rPr lang="de-DE" dirty="0"/>
            </a:br>
            <a:r>
              <a:rPr lang="de-DE" dirty="0"/>
              <a:t>Zweizeilig - (Unten ausgerichtet)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4979850-1EB9-42B0-AFF3-C72F4A81E9E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165" y="10242743"/>
            <a:ext cx="1683186" cy="113748"/>
          </a:xfrm>
          <a:prstGeom prst="rect">
            <a:avLst/>
          </a:prstGeom>
        </p:spPr>
      </p:pic>
      <p:sp>
        <p:nvSpPr>
          <p:cNvPr id="28" name="Textplatzhalter 51">
            <a:extLst>
              <a:ext uri="{FF2B5EF4-FFF2-40B4-BE49-F238E27FC236}">
                <a16:creationId xmlns:a16="http://schemas.microsoft.com/office/drawing/2014/main" id="{7A017EEB-CFD3-5F44-A564-10D397365C7C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2469600" y="6987600"/>
            <a:ext cx="4734000" cy="19404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750" b="0" i="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2pPr>
            <a:lvl3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3pPr>
            <a:lvl4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4pPr>
            <a:lvl5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5pPr>
          </a:lstStyle>
          <a:p>
            <a:pPr>
              <a:lnSpc>
                <a:spcPts val="1900"/>
              </a:lnSpc>
            </a:pPr>
            <a:r>
              <a:rPr lang="de-DE" sz="750" b="1" dirty="0">
                <a:latin typeface="Arial" panose="020B0604020202020204" pitchFamily="34" charset="0"/>
                <a:cs typeface="Arial" panose="020B0604020202020204" pitchFamily="34" charset="0"/>
              </a:rPr>
              <a:t>Blindtext für– </a:t>
            </a:r>
            <a:r>
              <a:rPr lang="de-DE" sz="750" dirty="0" err="1">
                <a:latin typeface="Arial" panose="020B0604020202020204" pitchFamily="34" charset="0"/>
                <a:cs typeface="Arial" panose="020B0604020202020204" pitchFamily="34" charset="0"/>
              </a:rPr>
              <a:t>Bulletpoints</a:t>
            </a:r>
            <a:r>
              <a:rPr lang="de-DE" sz="7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ts val="1200"/>
              </a:lnSpc>
            </a:pPr>
            <a:r>
              <a:rPr lang="de-DE" sz="750" dirty="0">
                <a:latin typeface="Arial" panose="020B0604020202020204" pitchFamily="34" charset="0"/>
                <a:cs typeface="Arial" panose="020B0604020202020204" pitchFamily="34" charset="0"/>
              </a:rPr>
              <a:t>Diese sollten nicht mehr als 6 Punkte beinhalten.</a:t>
            </a:r>
          </a:p>
          <a:p>
            <a:pPr>
              <a:lnSpc>
                <a:spcPts val="1900"/>
              </a:lnSpc>
            </a:pPr>
            <a:r>
              <a:rPr lang="de-DE" sz="750" b="1" dirty="0">
                <a:latin typeface="Arial" panose="020B0604020202020204" pitchFamily="34" charset="0"/>
                <a:cs typeface="Arial" panose="020B0604020202020204" pitchFamily="34" charset="0"/>
              </a:rPr>
              <a:t>Zweiter Punkt – </a:t>
            </a:r>
            <a:r>
              <a:rPr lang="de-DE" sz="75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de-DE" sz="7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5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de-DE" sz="7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sz="7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Bildplatzhalter 12">
            <a:extLst>
              <a:ext uri="{FF2B5EF4-FFF2-40B4-BE49-F238E27FC236}">
                <a16:creationId xmlns:a16="http://schemas.microsoft.com/office/drawing/2014/main" id="{EFCC0C55-5BDE-C74C-A017-4D1DAAB3AA1D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378000" y="9608400"/>
            <a:ext cx="648000" cy="439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3" name="Bildplatzhalter 12">
            <a:extLst>
              <a:ext uri="{FF2B5EF4-FFF2-40B4-BE49-F238E27FC236}">
                <a16:creationId xmlns:a16="http://schemas.microsoft.com/office/drawing/2014/main" id="{7AB81A08-B50A-6149-AE80-8DA6C81D56A9}"/>
              </a:ext>
            </a:extLst>
          </p:cNvPr>
          <p:cNvSpPr>
            <a:spLocks noGrp="1"/>
          </p:cNvSpPr>
          <p:nvPr>
            <p:ph type="pic" sz="quarter" idx="69"/>
          </p:nvPr>
        </p:nvSpPr>
        <p:spPr>
          <a:xfrm>
            <a:off x="1218113" y="9608400"/>
            <a:ext cx="648000" cy="439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45" name="Bildplatzhalter 12">
            <a:extLst>
              <a:ext uri="{FF2B5EF4-FFF2-40B4-BE49-F238E27FC236}">
                <a16:creationId xmlns:a16="http://schemas.microsoft.com/office/drawing/2014/main" id="{7CA874D3-C44A-324E-990C-54FBB65A8248}"/>
              </a:ext>
            </a:extLst>
          </p:cNvPr>
          <p:cNvSpPr>
            <a:spLocks noGrp="1"/>
          </p:cNvSpPr>
          <p:nvPr>
            <p:ph type="pic" sz="quarter" idx="73"/>
          </p:nvPr>
        </p:nvSpPr>
        <p:spPr>
          <a:xfrm>
            <a:off x="5137200" y="2372625"/>
            <a:ext cx="2052000" cy="1353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48" name="Bildplatzhalter 12">
            <a:extLst>
              <a:ext uri="{FF2B5EF4-FFF2-40B4-BE49-F238E27FC236}">
                <a16:creationId xmlns:a16="http://schemas.microsoft.com/office/drawing/2014/main" id="{AFCECB6B-EA1F-084E-8F1D-CDE862B6F271}"/>
              </a:ext>
            </a:extLst>
          </p:cNvPr>
          <p:cNvSpPr>
            <a:spLocks noGrp="1"/>
          </p:cNvSpPr>
          <p:nvPr>
            <p:ph type="pic" sz="quarter" idx="74"/>
          </p:nvPr>
        </p:nvSpPr>
        <p:spPr>
          <a:xfrm>
            <a:off x="5140800" y="3840375"/>
            <a:ext cx="2052000" cy="1353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4" name="Textplatzhalter 30">
            <a:extLst>
              <a:ext uri="{FF2B5EF4-FFF2-40B4-BE49-F238E27FC236}">
                <a16:creationId xmlns:a16="http://schemas.microsoft.com/office/drawing/2014/main" id="{7B1AE8E4-7F47-7E43-9736-06B564A4E884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360000" y="6123600"/>
            <a:ext cx="1724400" cy="291600"/>
          </a:xfrm>
          <a:prstGeom prst="rect">
            <a:avLst/>
          </a:prstGeom>
        </p:spPr>
        <p:txBody>
          <a:bodyPr wrap="none" lIns="0" tIns="0" rIns="0" bIns="0" anchor="b" anchorCtr="0"/>
          <a:lstStyle>
            <a:lvl1pPr marL="0" indent="0">
              <a:lnSpc>
                <a:spcPts val="1300"/>
              </a:lnSpc>
              <a:spcBef>
                <a:spcPts val="0"/>
              </a:spcBef>
              <a:buNone/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SUBLINE (GROSSBUCHSTABEN)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27" userDrawn="1">
          <p15:clr>
            <a:srgbClr val="FBAE40"/>
          </p15:clr>
        </p15:guide>
        <p15:guide id="2" pos="4537" userDrawn="1">
          <p15:clr>
            <a:srgbClr val="FBAE40"/>
          </p15:clr>
        </p15:guide>
        <p15:guide id="3" orient="horz" pos="214" userDrawn="1">
          <p15:clr>
            <a:srgbClr val="FBAE40"/>
          </p15:clr>
        </p15:guide>
        <p15:guide id="4" orient="horz" pos="6519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b_Vorderseite-Image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Bildplatzhalter 12">
            <a:extLst>
              <a:ext uri="{FF2B5EF4-FFF2-40B4-BE49-F238E27FC236}">
                <a16:creationId xmlns:a16="http://schemas.microsoft.com/office/drawing/2014/main" id="{874D48B4-00C6-9E46-9E6B-C4EEDF08AB89}"/>
              </a:ext>
            </a:extLst>
          </p:cNvPr>
          <p:cNvSpPr>
            <a:spLocks noGrp="1"/>
          </p:cNvSpPr>
          <p:nvPr>
            <p:ph type="pic" sz="quarter" idx="83"/>
          </p:nvPr>
        </p:nvSpPr>
        <p:spPr>
          <a:xfrm>
            <a:off x="0" y="1036800"/>
            <a:ext cx="7560000" cy="4197600"/>
          </a:xfrm>
          <a:prstGeom prst="rect">
            <a:avLst/>
          </a:prstGeom>
          <a:ln w="5080">
            <a:noFill/>
          </a:ln>
        </p:spPr>
        <p:txBody>
          <a:bodyPr vert="horz" lIns="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50" name="Bildplatzhalter 12">
            <a:extLst>
              <a:ext uri="{FF2B5EF4-FFF2-40B4-BE49-F238E27FC236}">
                <a16:creationId xmlns:a16="http://schemas.microsoft.com/office/drawing/2014/main" id="{6E65A84F-9C86-0647-BB6B-BE0B0FB91AD8}"/>
              </a:ext>
            </a:extLst>
          </p:cNvPr>
          <p:cNvSpPr>
            <a:spLocks noGrp="1"/>
          </p:cNvSpPr>
          <p:nvPr>
            <p:ph type="pic" sz="quarter" idx="75"/>
          </p:nvPr>
        </p:nvSpPr>
        <p:spPr>
          <a:xfrm>
            <a:off x="2469600" y="9738000"/>
            <a:ext cx="514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51" name="Bildplatzhalter 12">
            <a:extLst>
              <a:ext uri="{FF2B5EF4-FFF2-40B4-BE49-F238E27FC236}">
                <a16:creationId xmlns:a16="http://schemas.microsoft.com/office/drawing/2014/main" id="{0F6967FF-8DE9-C14C-88EF-524EA37AC708}"/>
              </a:ext>
            </a:extLst>
          </p:cNvPr>
          <p:cNvSpPr>
            <a:spLocks noGrp="1"/>
          </p:cNvSpPr>
          <p:nvPr>
            <p:ph type="pic" sz="quarter" idx="76"/>
          </p:nvPr>
        </p:nvSpPr>
        <p:spPr>
          <a:xfrm>
            <a:off x="3069675" y="9738000"/>
            <a:ext cx="514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53" name="Bildplatzhalter 12">
            <a:extLst>
              <a:ext uri="{FF2B5EF4-FFF2-40B4-BE49-F238E27FC236}">
                <a16:creationId xmlns:a16="http://schemas.microsoft.com/office/drawing/2014/main" id="{8CC76796-B06D-6D43-A079-30D1211B17BB}"/>
              </a:ext>
            </a:extLst>
          </p:cNvPr>
          <p:cNvSpPr>
            <a:spLocks noGrp="1"/>
          </p:cNvSpPr>
          <p:nvPr>
            <p:ph type="pic" sz="quarter" idx="77"/>
          </p:nvPr>
        </p:nvSpPr>
        <p:spPr>
          <a:xfrm>
            <a:off x="3669750" y="9738000"/>
            <a:ext cx="514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54" name="Bildplatzhalter 12">
            <a:extLst>
              <a:ext uri="{FF2B5EF4-FFF2-40B4-BE49-F238E27FC236}">
                <a16:creationId xmlns:a16="http://schemas.microsoft.com/office/drawing/2014/main" id="{2F850717-D5CB-4446-B43D-0576EC57B9BD}"/>
              </a:ext>
            </a:extLst>
          </p:cNvPr>
          <p:cNvSpPr>
            <a:spLocks noGrp="1"/>
          </p:cNvSpPr>
          <p:nvPr>
            <p:ph type="pic" sz="quarter" idx="78"/>
          </p:nvPr>
        </p:nvSpPr>
        <p:spPr>
          <a:xfrm>
            <a:off x="4269825" y="9738000"/>
            <a:ext cx="514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55" name="Bildplatzhalter 12">
            <a:extLst>
              <a:ext uri="{FF2B5EF4-FFF2-40B4-BE49-F238E27FC236}">
                <a16:creationId xmlns:a16="http://schemas.microsoft.com/office/drawing/2014/main" id="{566C28E5-93F4-E84C-BFA8-20E5E1EBE63A}"/>
              </a:ext>
            </a:extLst>
          </p:cNvPr>
          <p:cNvSpPr>
            <a:spLocks noGrp="1"/>
          </p:cNvSpPr>
          <p:nvPr>
            <p:ph type="pic" sz="quarter" idx="79"/>
          </p:nvPr>
        </p:nvSpPr>
        <p:spPr>
          <a:xfrm>
            <a:off x="4869900" y="9738000"/>
            <a:ext cx="514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56" name="Bildplatzhalter 12">
            <a:extLst>
              <a:ext uri="{FF2B5EF4-FFF2-40B4-BE49-F238E27FC236}">
                <a16:creationId xmlns:a16="http://schemas.microsoft.com/office/drawing/2014/main" id="{0A2495C6-441C-F644-AC10-B2CFF133808A}"/>
              </a:ext>
            </a:extLst>
          </p:cNvPr>
          <p:cNvSpPr>
            <a:spLocks noGrp="1"/>
          </p:cNvSpPr>
          <p:nvPr>
            <p:ph type="pic" sz="quarter" idx="80"/>
          </p:nvPr>
        </p:nvSpPr>
        <p:spPr>
          <a:xfrm>
            <a:off x="5469975" y="9738000"/>
            <a:ext cx="514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58" name="Bildplatzhalter 12">
            <a:extLst>
              <a:ext uri="{FF2B5EF4-FFF2-40B4-BE49-F238E27FC236}">
                <a16:creationId xmlns:a16="http://schemas.microsoft.com/office/drawing/2014/main" id="{AD5DD8B4-76D1-A243-AB41-47713C5ACD34}"/>
              </a:ext>
            </a:extLst>
          </p:cNvPr>
          <p:cNvSpPr>
            <a:spLocks noGrp="1"/>
          </p:cNvSpPr>
          <p:nvPr>
            <p:ph type="pic" sz="quarter" idx="81"/>
          </p:nvPr>
        </p:nvSpPr>
        <p:spPr>
          <a:xfrm>
            <a:off x="6070050" y="9738000"/>
            <a:ext cx="514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1" name="Bildplatzhalter 12">
            <a:extLst>
              <a:ext uri="{FF2B5EF4-FFF2-40B4-BE49-F238E27FC236}">
                <a16:creationId xmlns:a16="http://schemas.microsoft.com/office/drawing/2014/main" id="{595092E5-5A30-DA40-901E-733DB549A3BB}"/>
              </a:ext>
            </a:extLst>
          </p:cNvPr>
          <p:cNvSpPr>
            <a:spLocks noGrp="1"/>
          </p:cNvSpPr>
          <p:nvPr>
            <p:ph type="pic" sz="quarter" idx="82"/>
          </p:nvPr>
        </p:nvSpPr>
        <p:spPr>
          <a:xfrm>
            <a:off x="6670125" y="9738000"/>
            <a:ext cx="514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16" name="Bildplatzhalter 12">
            <a:extLst>
              <a:ext uri="{FF2B5EF4-FFF2-40B4-BE49-F238E27FC236}">
                <a16:creationId xmlns:a16="http://schemas.microsoft.com/office/drawing/2014/main" id="{46FB206D-B980-5344-AF1B-45F2D44B9EEB}"/>
              </a:ext>
            </a:extLst>
          </p:cNvPr>
          <p:cNvSpPr>
            <a:spLocks noGrp="1"/>
          </p:cNvSpPr>
          <p:nvPr>
            <p:ph type="pic" sz="quarter" idx="90"/>
          </p:nvPr>
        </p:nvSpPr>
        <p:spPr>
          <a:xfrm>
            <a:off x="2469600" y="9259200"/>
            <a:ext cx="860400" cy="3096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17" name="Bildplatzhalter 12">
            <a:extLst>
              <a:ext uri="{FF2B5EF4-FFF2-40B4-BE49-F238E27FC236}">
                <a16:creationId xmlns:a16="http://schemas.microsoft.com/office/drawing/2014/main" id="{E22C4F82-4A44-FD4E-8B9F-AB751D9CB7AF}"/>
              </a:ext>
            </a:extLst>
          </p:cNvPr>
          <p:cNvSpPr>
            <a:spLocks noGrp="1"/>
          </p:cNvSpPr>
          <p:nvPr>
            <p:ph type="pic" sz="quarter" idx="91"/>
          </p:nvPr>
        </p:nvSpPr>
        <p:spPr>
          <a:xfrm>
            <a:off x="3438000" y="9259200"/>
            <a:ext cx="478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23" name="Bildplatzhalter 12">
            <a:extLst>
              <a:ext uri="{FF2B5EF4-FFF2-40B4-BE49-F238E27FC236}">
                <a16:creationId xmlns:a16="http://schemas.microsoft.com/office/drawing/2014/main" id="{5549757D-B662-854F-98E8-24E97C0CD1AE}"/>
              </a:ext>
            </a:extLst>
          </p:cNvPr>
          <p:cNvSpPr>
            <a:spLocks noGrp="1"/>
          </p:cNvSpPr>
          <p:nvPr>
            <p:ph type="pic" sz="quarter" idx="92"/>
          </p:nvPr>
        </p:nvSpPr>
        <p:spPr>
          <a:xfrm>
            <a:off x="4009500" y="9259200"/>
            <a:ext cx="478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24" name="Bildplatzhalter 12">
            <a:extLst>
              <a:ext uri="{FF2B5EF4-FFF2-40B4-BE49-F238E27FC236}">
                <a16:creationId xmlns:a16="http://schemas.microsoft.com/office/drawing/2014/main" id="{703E51E3-C178-2E41-A004-3F1059A135C8}"/>
              </a:ext>
            </a:extLst>
          </p:cNvPr>
          <p:cNvSpPr>
            <a:spLocks noGrp="1"/>
          </p:cNvSpPr>
          <p:nvPr>
            <p:ph type="pic" sz="quarter" idx="93"/>
          </p:nvPr>
        </p:nvSpPr>
        <p:spPr>
          <a:xfrm>
            <a:off x="4571475" y="9259200"/>
            <a:ext cx="478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25" name="Bildplatzhalter 12">
            <a:extLst>
              <a:ext uri="{FF2B5EF4-FFF2-40B4-BE49-F238E27FC236}">
                <a16:creationId xmlns:a16="http://schemas.microsoft.com/office/drawing/2014/main" id="{22D875CD-BD1A-4D4A-BFBE-6CCAAFCDBDB9}"/>
              </a:ext>
            </a:extLst>
          </p:cNvPr>
          <p:cNvSpPr>
            <a:spLocks noGrp="1"/>
          </p:cNvSpPr>
          <p:nvPr>
            <p:ph type="pic" sz="quarter" idx="94"/>
          </p:nvPr>
        </p:nvSpPr>
        <p:spPr>
          <a:xfrm>
            <a:off x="5142975" y="9259200"/>
            <a:ext cx="478800" cy="313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93" name="Textplatzhalter 30">
            <a:extLst>
              <a:ext uri="{FF2B5EF4-FFF2-40B4-BE49-F238E27FC236}">
                <a16:creationId xmlns:a16="http://schemas.microsoft.com/office/drawing/2014/main" id="{21B6322F-A2D8-1F41-B06D-42620F891CCE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360357" y="6609600"/>
            <a:ext cx="1785051" cy="437021"/>
          </a:xfrm>
          <a:prstGeom prst="rect">
            <a:avLst/>
          </a:prstGeom>
        </p:spPr>
        <p:txBody>
          <a:bodyPr wrap="none"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7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tabLst>
                <a:tab pos="266700" algn="l"/>
              </a:tabLst>
            </a:pP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	ARTIKELNUMMER | 75“ (189 cm)</a:t>
            </a:r>
          </a:p>
          <a:p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EAN 1234567890750 | UVP 1.275,00 €</a:t>
            </a:r>
          </a:p>
        </p:txBody>
      </p:sp>
      <p:sp>
        <p:nvSpPr>
          <p:cNvPr id="101" name="Textplatzhalter 30">
            <a:extLst>
              <a:ext uri="{FF2B5EF4-FFF2-40B4-BE49-F238E27FC236}">
                <a16:creationId xmlns:a16="http://schemas.microsoft.com/office/drawing/2014/main" id="{27144282-9A14-1647-84D3-0F097BCDE9D0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360000" y="7084800"/>
            <a:ext cx="1785051" cy="437021"/>
          </a:xfrm>
          <a:prstGeom prst="rect">
            <a:avLst/>
          </a:prstGeom>
        </p:spPr>
        <p:txBody>
          <a:bodyPr wrap="none"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tabLst>
                <a:tab pos="266700" algn="l"/>
              </a:tabLst>
            </a:pP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	ARTIKELNUMMER | 65“ (164 cm)</a:t>
            </a:r>
          </a:p>
          <a:p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EAN 1234567890650 | UVP 1.265,00 €</a:t>
            </a:r>
          </a:p>
        </p:txBody>
      </p:sp>
      <p:sp>
        <p:nvSpPr>
          <p:cNvPr id="104" name="Textplatzhalter 30">
            <a:extLst>
              <a:ext uri="{FF2B5EF4-FFF2-40B4-BE49-F238E27FC236}">
                <a16:creationId xmlns:a16="http://schemas.microsoft.com/office/drawing/2014/main" id="{11CF8F80-1634-6145-BD18-CC92BED7FDFB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358950" y="7563494"/>
            <a:ext cx="1785051" cy="437021"/>
          </a:xfrm>
          <a:prstGeom prst="rect">
            <a:avLst/>
          </a:prstGeom>
        </p:spPr>
        <p:txBody>
          <a:bodyPr wrap="none"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7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tabLst>
                <a:tab pos="266700" algn="l"/>
              </a:tabLst>
            </a:pP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	ARTIKELNUMMER | 55“ (139 cm)</a:t>
            </a:r>
          </a:p>
          <a:p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EAN 1234567890550 | UVP 1.255,00 €</a:t>
            </a:r>
          </a:p>
        </p:txBody>
      </p:sp>
      <p:sp>
        <p:nvSpPr>
          <p:cNvPr id="105" name="Textplatzhalter 30">
            <a:extLst>
              <a:ext uri="{FF2B5EF4-FFF2-40B4-BE49-F238E27FC236}">
                <a16:creationId xmlns:a16="http://schemas.microsoft.com/office/drawing/2014/main" id="{96656185-BF97-BB4F-ABC9-789EFFD6D469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361138" y="8040906"/>
            <a:ext cx="1785051" cy="437021"/>
          </a:xfrm>
          <a:prstGeom prst="rect">
            <a:avLst/>
          </a:prstGeom>
        </p:spPr>
        <p:txBody>
          <a:bodyPr wrap="none"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7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tabLst>
                <a:tab pos="266700" algn="l"/>
              </a:tabLst>
            </a:pP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	ARTIKELNUMMER | 49“ (123 cm)</a:t>
            </a:r>
          </a:p>
          <a:p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EAN 1234567890490 | UVP 1.249,00 €</a:t>
            </a:r>
          </a:p>
        </p:txBody>
      </p:sp>
      <p:sp>
        <p:nvSpPr>
          <p:cNvPr id="106" name="Textplatzhalter 30">
            <a:extLst>
              <a:ext uri="{FF2B5EF4-FFF2-40B4-BE49-F238E27FC236}">
                <a16:creationId xmlns:a16="http://schemas.microsoft.com/office/drawing/2014/main" id="{9A140FED-BF75-9847-8213-93976F673D68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358340" y="8514873"/>
            <a:ext cx="1785051" cy="437021"/>
          </a:xfrm>
          <a:prstGeom prst="rect">
            <a:avLst/>
          </a:prstGeom>
        </p:spPr>
        <p:txBody>
          <a:bodyPr wrap="none"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7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tabLst>
                <a:tab pos="266700" algn="l"/>
              </a:tabLst>
            </a:pP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	ARTIKELNUMMER | 43“ (108 cm)</a:t>
            </a:r>
          </a:p>
          <a:p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EAN 1234567890430 | UVP 1.243,00 €</a:t>
            </a:r>
          </a:p>
        </p:txBody>
      </p:sp>
      <p:sp>
        <p:nvSpPr>
          <p:cNvPr id="63" name="Textplatzhalter 51"/>
          <p:cNvSpPr>
            <a:spLocks noGrp="1"/>
          </p:cNvSpPr>
          <p:nvPr>
            <p:ph type="body" sz="quarter" idx="25" hasCustomPrompt="1"/>
          </p:nvPr>
        </p:nvSpPr>
        <p:spPr>
          <a:xfrm>
            <a:off x="2469600" y="5461200"/>
            <a:ext cx="4734000" cy="14868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750" b="0" i="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2pPr>
            <a:lvl3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3pPr>
            <a:lvl4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4pPr>
            <a:lvl5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5pPr>
          </a:lstStyle>
          <a:p>
            <a:pPr lvl="0"/>
            <a:r>
              <a:rPr lang="de-DE" dirty="0"/>
              <a:t>Dies ist ein Blindtext für den </a:t>
            </a:r>
            <a:r>
              <a:rPr lang="de-DE" dirty="0" err="1"/>
              <a:t>Introtext</a:t>
            </a:r>
            <a:r>
              <a:rPr lang="de-DE" dirty="0"/>
              <a:t>. </a:t>
            </a:r>
            <a:br>
              <a:rPr lang="de-DE" dirty="0"/>
            </a:br>
            <a:r>
              <a:rPr lang="de-DE" dirty="0"/>
              <a:t>Dieser sollte nicht mehr als 8 Zeilen beinhalten.</a:t>
            </a:r>
          </a:p>
        </p:txBody>
      </p:sp>
      <p:sp>
        <p:nvSpPr>
          <p:cNvPr id="26" name="Textplatzhalter 51">
            <a:extLst>
              <a:ext uri="{FF2B5EF4-FFF2-40B4-BE49-F238E27FC236}">
                <a16:creationId xmlns:a16="http://schemas.microsoft.com/office/drawing/2014/main" id="{EC0355D0-2B4D-9447-BC1D-3FAD0E6A2A1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0" y="5479200"/>
            <a:ext cx="1990664" cy="534368"/>
          </a:xfrm>
          <a:prstGeom prst="rect">
            <a:avLst/>
          </a:prstGeom>
          <a:solidFill>
            <a:schemeClr val="tx1"/>
          </a:solidFill>
        </p:spPr>
        <p:txBody>
          <a:bodyPr vert="horz" wrap="none" lIns="324000" tIns="36000" rIns="251999" bIns="36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000" spc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2pPr>
            <a:lvl3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3pPr>
            <a:lvl4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4pPr>
            <a:lvl5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5pPr>
          </a:lstStyle>
          <a:p>
            <a:r>
              <a:rPr lang="de-DE" dirty="0"/>
              <a:t>HF420B</a:t>
            </a:r>
          </a:p>
        </p:txBody>
      </p:sp>
      <p:pic>
        <p:nvPicPr>
          <p:cNvPr id="66" name="Grafik 65">
            <a:extLst>
              <a:ext uri="{FF2B5EF4-FFF2-40B4-BE49-F238E27FC236}">
                <a16:creationId xmlns:a16="http://schemas.microsoft.com/office/drawing/2014/main" id="{22FF1AA5-5E06-D444-A063-F850845CF9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0000" y="360000"/>
            <a:ext cx="1995167" cy="303833"/>
          </a:xfrm>
          <a:prstGeom prst="rect">
            <a:avLst/>
          </a:prstGeom>
        </p:spPr>
      </p:pic>
      <p:sp>
        <p:nvSpPr>
          <p:cNvPr id="46" name="Textplatzhalter 30">
            <a:extLst>
              <a:ext uri="{FF2B5EF4-FFF2-40B4-BE49-F238E27FC236}">
                <a16:creationId xmlns:a16="http://schemas.microsoft.com/office/drawing/2014/main" id="{4500A1C5-B0A2-F844-A712-FCAC410BF74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69600" y="10152000"/>
            <a:ext cx="4734000" cy="196657"/>
          </a:xfrm>
          <a:prstGeom prst="rect">
            <a:avLst/>
          </a:prstGeom>
        </p:spPr>
        <p:txBody>
          <a:bodyPr vert="horz" wrap="square" lIns="0" tIns="0" rIns="0" bIns="0" anchor="b" anchorCtr="0">
            <a:sp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buNone/>
              <a:defRPr sz="600" b="0" i="0" kern="1200" spc="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500">
                <a:latin typeface="DINPro-CondRegular"/>
                <a:cs typeface="DINPro-CondRegular"/>
              </a:defRPr>
            </a:lvl2pPr>
            <a:lvl3pPr>
              <a:defRPr sz="500">
                <a:latin typeface="DINPro-CondRegular"/>
                <a:cs typeface="DINPro-CondRegular"/>
              </a:defRPr>
            </a:lvl3pPr>
            <a:lvl4pPr>
              <a:defRPr sz="500">
                <a:latin typeface="DINPro-CondRegular"/>
                <a:cs typeface="DINPro-CondRegular"/>
              </a:defRPr>
            </a:lvl4pPr>
            <a:lvl5pPr>
              <a:defRPr sz="500">
                <a:latin typeface="DINPro-CondRegular"/>
                <a:cs typeface="DINPro-CondRegular"/>
              </a:defRPr>
            </a:lvl5pPr>
          </a:lstStyle>
          <a:p>
            <a:r>
              <a:rPr lang="de-DE" dirty="0"/>
              <a:t>Platz für Fußnoten</a:t>
            </a:r>
            <a:br>
              <a:rPr lang="de-DE" dirty="0"/>
            </a:br>
            <a:r>
              <a:rPr lang="de-DE" dirty="0"/>
              <a:t>Zweizeilig - (Unten ausgerichtet)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4979850-1EB9-42B0-AFF3-C72F4A81E9E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165" y="10242743"/>
            <a:ext cx="1683186" cy="113748"/>
          </a:xfrm>
          <a:prstGeom prst="rect">
            <a:avLst/>
          </a:prstGeom>
        </p:spPr>
      </p:pic>
      <p:sp>
        <p:nvSpPr>
          <p:cNvPr id="28" name="Textplatzhalter 51">
            <a:extLst>
              <a:ext uri="{FF2B5EF4-FFF2-40B4-BE49-F238E27FC236}">
                <a16:creationId xmlns:a16="http://schemas.microsoft.com/office/drawing/2014/main" id="{7A017EEB-CFD3-5F44-A564-10D397365C7C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2469600" y="6987600"/>
            <a:ext cx="4734000" cy="19404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750" b="0" i="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2pPr>
            <a:lvl3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3pPr>
            <a:lvl4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4pPr>
            <a:lvl5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5pPr>
          </a:lstStyle>
          <a:p>
            <a:pPr>
              <a:lnSpc>
                <a:spcPts val="1900"/>
              </a:lnSpc>
            </a:pPr>
            <a:r>
              <a:rPr lang="de-DE" sz="750" b="1" dirty="0">
                <a:latin typeface="Arial" panose="020B0604020202020204" pitchFamily="34" charset="0"/>
                <a:cs typeface="Arial" panose="020B0604020202020204" pitchFamily="34" charset="0"/>
              </a:rPr>
              <a:t>Blindtext für– </a:t>
            </a:r>
            <a:r>
              <a:rPr lang="de-DE" sz="750" dirty="0" err="1">
                <a:latin typeface="Arial" panose="020B0604020202020204" pitchFamily="34" charset="0"/>
                <a:cs typeface="Arial" panose="020B0604020202020204" pitchFamily="34" charset="0"/>
              </a:rPr>
              <a:t>Bulletpoints</a:t>
            </a:r>
            <a:r>
              <a:rPr lang="de-DE" sz="7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ts val="1200"/>
              </a:lnSpc>
            </a:pPr>
            <a:r>
              <a:rPr lang="de-DE" sz="750" dirty="0">
                <a:latin typeface="Arial" panose="020B0604020202020204" pitchFamily="34" charset="0"/>
                <a:cs typeface="Arial" panose="020B0604020202020204" pitchFamily="34" charset="0"/>
              </a:rPr>
              <a:t>Diese sollten nicht mehr als 6 Punkte beinhalten.</a:t>
            </a:r>
          </a:p>
          <a:p>
            <a:pPr>
              <a:lnSpc>
                <a:spcPts val="1900"/>
              </a:lnSpc>
            </a:pPr>
            <a:r>
              <a:rPr lang="de-DE" sz="750" b="1" dirty="0">
                <a:latin typeface="Arial" panose="020B0604020202020204" pitchFamily="34" charset="0"/>
                <a:cs typeface="Arial" panose="020B0604020202020204" pitchFamily="34" charset="0"/>
              </a:rPr>
              <a:t>Zweiter Punkt – </a:t>
            </a:r>
            <a:r>
              <a:rPr lang="de-DE" sz="75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de-DE" sz="7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5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de-DE" sz="7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sz="7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Bildplatzhalter 12">
            <a:extLst>
              <a:ext uri="{FF2B5EF4-FFF2-40B4-BE49-F238E27FC236}">
                <a16:creationId xmlns:a16="http://schemas.microsoft.com/office/drawing/2014/main" id="{EFCC0C55-5BDE-C74C-A017-4D1DAAB3AA1D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378000" y="9608400"/>
            <a:ext cx="648000" cy="439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3" name="Bildplatzhalter 12">
            <a:extLst>
              <a:ext uri="{FF2B5EF4-FFF2-40B4-BE49-F238E27FC236}">
                <a16:creationId xmlns:a16="http://schemas.microsoft.com/office/drawing/2014/main" id="{7AB81A08-B50A-6149-AE80-8DA6C81D56A9}"/>
              </a:ext>
            </a:extLst>
          </p:cNvPr>
          <p:cNvSpPr>
            <a:spLocks noGrp="1"/>
          </p:cNvSpPr>
          <p:nvPr>
            <p:ph type="pic" sz="quarter" idx="69"/>
          </p:nvPr>
        </p:nvSpPr>
        <p:spPr>
          <a:xfrm>
            <a:off x="1218113" y="9608400"/>
            <a:ext cx="648000" cy="439200"/>
          </a:xfrm>
          <a:prstGeom prst="rect">
            <a:avLst/>
          </a:prstGeom>
          <a:ln w="5080">
            <a:noFill/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41" name="Bildplatzhalter 12">
            <a:extLst>
              <a:ext uri="{FF2B5EF4-FFF2-40B4-BE49-F238E27FC236}">
                <a16:creationId xmlns:a16="http://schemas.microsoft.com/office/drawing/2014/main" id="{21BDABFD-A6AA-7144-861B-41BC2285154D}"/>
              </a:ext>
            </a:extLst>
          </p:cNvPr>
          <p:cNvSpPr>
            <a:spLocks noGrp="1"/>
          </p:cNvSpPr>
          <p:nvPr>
            <p:ph type="pic" sz="quarter" idx="72"/>
          </p:nvPr>
        </p:nvSpPr>
        <p:spPr>
          <a:xfrm>
            <a:off x="5137200" y="1040400"/>
            <a:ext cx="2052000" cy="2703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vert="horz" lIns="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43" name="Bildplatzhalter 12">
            <a:extLst>
              <a:ext uri="{FF2B5EF4-FFF2-40B4-BE49-F238E27FC236}">
                <a16:creationId xmlns:a16="http://schemas.microsoft.com/office/drawing/2014/main" id="{93EB6808-78A5-9748-87B3-96AB3ACAE514}"/>
              </a:ext>
            </a:extLst>
          </p:cNvPr>
          <p:cNvSpPr>
            <a:spLocks noGrp="1"/>
          </p:cNvSpPr>
          <p:nvPr>
            <p:ph type="pic" sz="quarter" idx="74"/>
          </p:nvPr>
        </p:nvSpPr>
        <p:spPr>
          <a:xfrm>
            <a:off x="5140800" y="3878475"/>
            <a:ext cx="2052000" cy="1353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vert="horz" lIns="90000"/>
          <a:lstStyle>
            <a:lvl1pPr>
              <a:defRPr sz="1100" baseline="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4" name="Textplatzhalter 30">
            <a:extLst>
              <a:ext uri="{FF2B5EF4-FFF2-40B4-BE49-F238E27FC236}">
                <a16:creationId xmlns:a16="http://schemas.microsoft.com/office/drawing/2014/main" id="{0007FB7A-5C5C-9645-9CA6-B0D3B6A08A66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360000" y="6123600"/>
            <a:ext cx="1724400" cy="291600"/>
          </a:xfrm>
          <a:prstGeom prst="rect">
            <a:avLst/>
          </a:prstGeom>
        </p:spPr>
        <p:txBody>
          <a:bodyPr wrap="none" lIns="0" tIns="0" rIns="0" bIns="0" anchor="b" anchorCtr="0"/>
          <a:lstStyle>
            <a:lvl1pPr marL="0" indent="0">
              <a:lnSpc>
                <a:spcPts val="1300"/>
              </a:lnSpc>
              <a:spcBef>
                <a:spcPts val="0"/>
              </a:spcBef>
              <a:buNone/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SUBLINE (GROSSBUCHSTABEN)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7453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27">
          <p15:clr>
            <a:srgbClr val="FBAE40"/>
          </p15:clr>
        </p15:guide>
        <p15:guide id="2" pos="4537">
          <p15:clr>
            <a:srgbClr val="FBAE40"/>
          </p15:clr>
        </p15:guide>
        <p15:guide id="3" orient="horz" pos="214">
          <p15:clr>
            <a:srgbClr val="FBAE40"/>
          </p15:clr>
        </p15:guide>
        <p15:guide id="4" orient="horz" pos="6519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eckseite-technische-Informatio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fik 25">
            <a:extLst>
              <a:ext uri="{FF2B5EF4-FFF2-40B4-BE49-F238E27FC236}">
                <a16:creationId xmlns:a16="http://schemas.microsoft.com/office/drawing/2014/main" id="{E396FE83-C38C-9C43-965C-AF6E5CE137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478" y="366074"/>
            <a:ext cx="1995167" cy="303833"/>
          </a:xfrm>
          <a:prstGeom prst="rect">
            <a:avLst/>
          </a:prstGeom>
        </p:spPr>
      </p:pic>
      <p:sp>
        <p:nvSpPr>
          <p:cNvPr id="17" name="Textplatzhalter 51">
            <a:extLst>
              <a:ext uri="{FF2B5EF4-FFF2-40B4-BE49-F238E27FC236}">
                <a16:creationId xmlns:a16="http://schemas.microsoft.com/office/drawing/2014/main" id="{12CF858D-EB15-7F4A-AD1A-E2591918D3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0" y="234000"/>
            <a:ext cx="2118904" cy="534368"/>
          </a:xfrm>
          <a:prstGeom prst="rect">
            <a:avLst/>
          </a:prstGeom>
          <a:solidFill>
            <a:schemeClr val="tx1"/>
          </a:solidFill>
        </p:spPr>
        <p:txBody>
          <a:bodyPr vert="horz" wrap="none" lIns="324000" tIns="36000" rIns="251999" bIns="36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000" spc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2pPr>
            <a:lvl3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3pPr>
            <a:lvl4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4pPr>
            <a:lvl5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5pPr>
          </a:lstStyle>
          <a:p>
            <a:pPr lvl="0"/>
            <a:r>
              <a:rPr lang="de-DE" dirty="0"/>
              <a:t>HXW944</a:t>
            </a:r>
          </a:p>
        </p:txBody>
      </p:sp>
      <p:sp>
        <p:nvSpPr>
          <p:cNvPr id="18" name="Textplatzhalter 51">
            <a:extLst>
              <a:ext uri="{FF2B5EF4-FFF2-40B4-BE49-F238E27FC236}">
                <a16:creationId xmlns:a16="http://schemas.microsoft.com/office/drawing/2014/main" id="{1BC7AE68-7FC2-8D42-A614-024700BF2B2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898757" y="316800"/>
            <a:ext cx="122400" cy="345600"/>
          </a:xfrm>
          <a:prstGeom prst="rect">
            <a:avLst/>
          </a:prstGeom>
          <a:noFill/>
        </p:spPr>
        <p:txBody>
          <a:bodyPr vert="vert270" wrap="square" lIns="0" tIns="0" rIns="0" bIns="0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800" b="0" i="0" spc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2pPr>
            <a:lvl3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3pPr>
            <a:lvl4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4pPr>
            <a:lvl5pPr marL="0" indent="0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/>
              <a:defRPr sz="1000">
                <a:latin typeface="DINPro-CondMedium"/>
                <a:cs typeface="DINPro-CondMedium"/>
              </a:defRPr>
            </a:lvl5pPr>
          </a:lstStyle>
          <a:p>
            <a:pPr lvl="0"/>
            <a:r>
              <a:rPr lang="de-DE" dirty="0"/>
              <a:t>SERIE</a:t>
            </a:r>
          </a:p>
        </p:txBody>
      </p:sp>
      <p:sp>
        <p:nvSpPr>
          <p:cNvPr id="21" name="Textplatzhalter 3">
            <a:extLst>
              <a:ext uri="{FF2B5EF4-FFF2-40B4-BE49-F238E27FC236}">
                <a16:creationId xmlns:a16="http://schemas.microsoft.com/office/drawing/2014/main" id="{5C289FE0-D2A0-1B49-9D76-6F24543B9D9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70995" y="8746437"/>
            <a:ext cx="6831943" cy="1136211"/>
          </a:xfrm>
          <a:prstGeom prst="rect">
            <a:avLst/>
          </a:prstGeom>
        </p:spPr>
        <p:txBody>
          <a:bodyPr lIns="0" tIns="0" rIns="0"/>
          <a:lstStyle>
            <a:lvl1pPr marL="0" indent="0">
              <a:lnSpc>
                <a:spcPts val="600"/>
              </a:lnSpc>
              <a:spcBef>
                <a:spcPts val="0"/>
              </a:spcBef>
              <a:buNone/>
              <a:defRPr sz="500">
                <a:solidFill>
                  <a:srgbClr val="6F6F6F"/>
                </a:solidFill>
              </a:defRPr>
            </a:lvl1pPr>
          </a:lstStyle>
          <a:p>
            <a:r>
              <a:rPr lang="de-DE" dirty="0" err="1">
                <a:latin typeface="Arial Narrow" panose="020B0606020202030204" pitchFamily="34" charset="0"/>
              </a:rPr>
              <a:t>Fussnoten</a:t>
            </a:r>
            <a:endParaRPr lang="de-DE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platzhalter 8">
            <a:extLst>
              <a:ext uri="{FF2B5EF4-FFF2-40B4-BE49-F238E27FC236}">
                <a16:creationId xmlns:a16="http://schemas.microsoft.com/office/drawing/2014/main" id="{2511166A-BE0B-AC4E-A9AE-7C0345D38CF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70995" y="10152000"/>
            <a:ext cx="4866616" cy="203133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>
              <a:buNone/>
              <a:defRPr sz="600"/>
            </a:lvl1pPr>
          </a:lstStyle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Weitere Infos unter: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www.panasonic.de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Technische Änderungen vorbehalten. Gewicht und Abmessungen sind ungefähre Angaben. Stand: 10 / 2020</a:t>
            </a:r>
          </a:p>
        </p:txBody>
      </p:sp>
    </p:spTree>
    <p:extLst>
      <p:ext uri="{BB962C8B-B14F-4D97-AF65-F5344CB8AC3E}">
        <p14:creationId xmlns:p14="http://schemas.microsoft.com/office/powerpoint/2010/main" val="39573916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27">
          <p15:clr>
            <a:srgbClr val="FBAE40"/>
          </p15:clr>
        </p15:guide>
        <p15:guide id="2" pos="4537">
          <p15:clr>
            <a:srgbClr val="FBAE40"/>
          </p15:clr>
        </p15:guide>
        <p15:guide id="3" orient="horz" pos="6519">
          <p15:clr>
            <a:srgbClr val="FBAE40"/>
          </p15:clr>
        </p15:guide>
        <p15:guide id="4" orient="horz" pos="21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9" r:id="rId3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077" indent="-391077" algn="l" defTabSz="521437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7334" indent="-325898" algn="l" defTabSz="521437" rtl="0" eaLnBrk="1" latinLnBrk="0" hangingPunct="1">
        <a:spcBef>
          <a:spcPct val="20000"/>
        </a:spcBef>
        <a:buFont typeface="Arial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592" indent="-260718" algn="l" defTabSz="521437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platzhalter 21">
            <a:extLst>
              <a:ext uri="{FF2B5EF4-FFF2-40B4-BE49-F238E27FC236}">
                <a16:creationId xmlns:a16="http://schemas.microsoft.com/office/drawing/2014/main" id="{D9EB29D1-81D8-1B49-A729-1A97C9EF99B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502751" y="5362967"/>
            <a:ext cx="4734000" cy="1043305"/>
          </a:xfrm>
        </p:spPr>
        <p:txBody>
          <a:bodyPr/>
          <a:lstStyle/>
          <a:p>
            <a:r>
              <a:rPr lang="it-IT" sz="1100"/>
              <a:t>La radio DAB+ elegante, compatta e versatile. Pensata per l’ascolto sia a casa che in viaggio con alimentazione a batterie. Il display a colori mostra tutte le informazioni importanti. Oltre alla radio digitale / VHF, potrai goderti la tua musica preferita, i podcast e anche la radio Internet da cellulare o tablet in modalità bluetooth.</a:t>
            </a:r>
          </a:p>
          <a:p>
            <a:endParaRPr lang="de-DE" sz="1100" dirty="0"/>
          </a:p>
        </p:txBody>
      </p:sp>
      <p:sp>
        <p:nvSpPr>
          <p:cNvPr id="23" name="Textplatzhalter 22">
            <a:extLst>
              <a:ext uri="{FF2B5EF4-FFF2-40B4-BE49-F238E27FC236}">
                <a16:creationId xmlns:a16="http://schemas.microsoft.com/office/drawing/2014/main" id="{FFE639C4-73E3-B74B-AFB5-428D4BFD0B3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0" y="5479200"/>
            <a:ext cx="1210001" cy="534368"/>
          </a:xfrm>
        </p:spPr>
        <p:txBody>
          <a:bodyPr/>
          <a:lstStyle/>
          <a:p>
            <a:r>
              <a:rPr lang="it-IT">
                <a:latin typeface="DINCond-Medium"/>
                <a:cs typeface="DINCond-Medium"/>
              </a:rPr>
              <a:t>D15</a:t>
            </a:r>
          </a:p>
        </p:txBody>
      </p:sp>
      <p:sp>
        <p:nvSpPr>
          <p:cNvPr id="60" name="Textplatzhalter 51">
            <a:extLst>
              <a:ext uri="{FF2B5EF4-FFF2-40B4-BE49-F238E27FC236}">
                <a16:creationId xmlns:a16="http://schemas.microsoft.com/office/drawing/2014/main" id="{C029F3BA-0822-FF47-ACBE-DE1CB85833FC}"/>
              </a:ext>
            </a:extLst>
          </p:cNvPr>
          <p:cNvSpPr txBox="1">
            <a:spLocks/>
          </p:cNvSpPr>
          <p:nvPr/>
        </p:nvSpPr>
        <p:spPr>
          <a:xfrm>
            <a:off x="177580" y="4141264"/>
            <a:ext cx="3055814" cy="1091032"/>
          </a:xfrm>
          <a:prstGeom prst="rect">
            <a:avLst/>
          </a:prstGeom>
          <a:solidFill>
            <a:srgbClr val="000000">
              <a:alpha val="20000"/>
            </a:srgbClr>
          </a:solidFill>
        </p:spPr>
        <p:txBody>
          <a:bodyPr vert="horz" wrap="square" lIns="144000" tIns="144000" rIns="180000" bIns="144000">
            <a:spAutoFit/>
          </a:bodyPr>
          <a:lstStyle>
            <a:lvl1pPr marL="0" indent="0" algn="l" defTabSz="52143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None/>
              <a:tabLst/>
              <a:defRPr sz="2600" kern="1200" baseline="0">
                <a:solidFill>
                  <a:srgbClr val="000000"/>
                </a:solidFill>
                <a:latin typeface="DINPro" panose="02000503030000020004" pitchFamily="2" charset="0"/>
                <a:ea typeface="+mn-ea"/>
                <a:cs typeface="DINPro" panose="02000503030000020004" pitchFamily="2" charset="0"/>
              </a:defRPr>
            </a:lvl1pPr>
            <a:lvl2pPr marL="0" indent="0" algn="l" defTabSz="521437" rtl="0" eaLnBrk="1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–"/>
              <a:tabLst/>
              <a:defRPr sz="1000" kern="1200">
                <a:solidFill>
                  <a:schemeClr val="tx1"/>
                </a:solidFill>
                <a:latin typeface="DINPro-CondMedium"/>
                <a:ea typeface="+mn-ea"/>
                <a:cs typeface="DINPro-CondMedium"/>
              </a:defRPr>
            </a:lvl2pPr>
            <a:lvl3pPr marL="0" indent="0" algn="l" defTabSz="521437" rtl="0" eaLnBrk="1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tabLst/>
              <a:defRPr sz="1000" kern="1200">
                <a:solidFill>
                  <a:schemeClr val="tx1"/>
                </a:solidFill>
                <a:latin typeface="DINPro-CondMedium"/>
                <a:ea typeface="+mn-ea"/>
                <a:cs typeface="DINPro-CondMedium"/>
              </a:defRPr>
            </a:lvl3pPr>
            <a:lvl4pPr marL="0" indent="0" algn="l" defTabSz="521437" rtl="0" eaLnBrk="1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–"/>
              <a:tabLst/>
              <a:defRPr sz="1000" kern="1200">
                <a:solidFill>
                  <a:schemeClr val="tx1"/>
                </a:solidFill>
                <a:latin typeface="DINPro-CondMedium"/>
                <a:ea typeface="+mn-ea"/>
                <a:cs typeface="DINPro-CondMedium"/>
              </a:defRPr>
            </a:lvl4pPr>
            <a:lvl5pPr marL="0" indent="0" algn="l" defTabSz="521437" rtl="0" eaLnBrk="1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Font typeface="Arial"/>
              <a:buChar char="»"/>
              <a:tabLst/>
              <a:defRPr sz="1000" kern="1200">
                <a:solidFill>
                  <a:schemeClr val="tx1"/>
                </a:solidFill>
                <a:latin typeface="DINPro-CondMedium"/>
                <a:ea typeface="+mn-ea"/>
                <a:cs typeface="DINPro-CondMedium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>
                <a:latin typeface="Arial" panose="020B0604020202020204" pitchFamily="34" charset="0"/>
                <a:cs typeface="Arial" panose="020B0604020202020204" pitchFamily="34" charset="0"/>
              </a:rPr>
              <a:t>Radio DAB+ compatta </a:t>
            </a:r>
          </a:p>
        </p:txBody>
      </p:sp>
      <p:sp>
        <p:nvSpPr>
          <p:cNvPr id="61" name="Rechteck 60">
            <a:extLst>
              <a:ext uri="{FF2B5EF4-FFF2-40B4-BE49-F238E27FC236}">
                <a16:creationId xmlns:a16="http://schemas.microsoft.com/office/drawing/2014/main" id="{6BD74E66-4856-D948-9267-9459613D7185}"/>
              </a:ext>
            </a:extLst>
          </p:cNvPr>
          <p:cNvSpPr/>
          <p:nvPr/>
        </p:nvSpPr>
        <p:spPr>
          <a:xfrm>
            <a:off x="0" y="4141265"/>
            <a:ext cx="180000" cy="1090800"/>
          </a:xfrm>
          <a:prstGeom prst="rect">
            <a:avLst/>
          </a:prstGeom>
          <a:solidFill>
            <a:srgbClr val="6B8B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noFill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platzhalter 30">
            <a:extLst>
              <a:ext uri="{FF2B5EF4-FFF2-40B4-BE49-F238E27FC236}">
                <a16:creationId xmlns:a16="http://schemas.microsoft.com/office/drawing/2014/main" id="{9747BF21-554E-0C4E-BE4E-AECC77D5B4A5}"/>
              </a:ext>
            </a:extLst>
          </p:cNvPr>
          <p:cNvSpPr txBox="1">
            <a:spLocks/>
          </p:cNvSpPr>
          <p:nvPr/>
        </p:nvSpPr>
        <p:spPr>
          <a:xfrm>
            <a:off x="177580" y="6114672"/>
            <a:ext cx="1724400" cy="291600"/>
          </a:xfrm>
          <a:prstGeom prst="rect">
            <a:avLst/>
          </a:prstGeom>
        </p:spPr>
        <p:txBody>
          <a:bodyPr wrap="none" lIns="0" tIns="0" rIns="0" bIns="0" anchor="b" anchorCtr="0"/>
          <a:lstStyle>
            <a:lvl1pPr marL="0" indent="0" algn="l" defTabSz="521437" rtl="0" eaLnBrk="1" latinLnBrk="0" hangingPunct="1">
              <a:lnSpc>
                <a:spcPts val="1300"/>
              </a:lnSpc>
              <a:spcBef>
                <a:spcPts val="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47334" indent="-325898" algn="l" defTabSz="521437" rtl="0" eaLnBrk="1" latinLnBrk="0" hangingPunct="1">
              <a:spcBef>
                <a:spcPct val="20000"/>
              </a:spcBef>
              <a:buFont typeface="Arial"/>
              <a:buChar char="–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3592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5028" indent="-260718" algn="l" defTabSz="521437" rtl="0" eaLnBrk="1" latinLnBrk="0" hangingPunct="1">
              <a:spcBef>
                <a:spcPct val="20000"/>
              </a:spcBef>
              <a:buFont typeface="Arial"/>
              <a:buChar char="–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6465" indent="-260718" algn="l" defTabSz="521437" rtl="0" eaLnBrk="1" latinLnBrk="0" hangingPunct="1">
              <a:spcBef>
                <a:spcPct val="20000"/>
              </a:spcBef>
              <a:buFont typeface="Arial"/>
              <a:buChar char="»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Radio DAB+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DB3EECE4-B318-C243-8D49-00609F539121}"/>
              </a:ext>
            </a:extLst>
          </p:cNvPr>
          <p:cNvSpPr/>
          <p:nvPr/>
        </p:nvSpPr>
        <p:spPr>
          <a:xfrm>
            <a:off x="5137200" y="2372400"/>
            <a:ext cx="2052000" cy="13536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0000" rtlCol="0" anchor="ctr"/>
          <a:lstStyle/>
          <a:p>
            <a:pPr algn="ctr"/>
            <a:endParaRPr lang="de-DE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139381D5-A538-D21B-4B9F-FF4F5B1C2AE2}"/>
              </a:ext>
            </a:extLst>
          </p:cNvPr>
          <p:cNvSpPr>
            <a:spLocks noGrp="1"/>
          </p:cNvSpPr>
          <p:nvPr>
            <p:ph type="pic" sz="quarter" idx="72"/>
          </p:nvPr>
        </p:nvSpPr>
        <p:spPr/>
      </p:sp>
      <p:sp>
        <p:nvSpPr>
          <p:cNvPr id="14" name="Bildplatzhalter 13">
            <a:extLst>
              <a:ext uri="{FF2B5EF4-FFF2-40B4-BE49-F238E27FC236}">
                <a16:creationId xmlns:a16="http://schemas.microsoft.com/office/drawing/2014/main" id="{F7A0EC95-2449-0917-DAE0-93ACB93D1FF4}"/>
              </a:ext>
            </a:extLst>
          </p:cNvPr>
          <p:cNvSpPr>
            <a:spLocks noGrp="1"/>
          </p:cNvSpPr>
          <p:nvPr>
            <p:ph type="pic" sz="quarter" idx="74"/>
          </p:nvPr>
        </p:nvSpPr>
        <p:spPr/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86D296E5-E56B-9121-2EE7-DE4D7EDEDE0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2750" y="9419870"/>
            <a:ext cx="918368" cy="540000"/>
          </a:xfrm>
          <a:prstGeom prst="rect">
            <a:avLst/>
          </a:prstGeom>
        </p:spPr>
      </p:pic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2E4F8F3-4A5B-1E8D-0DFD-581761C6EB0E}"/>
              </a:ext>
            </a:extLst>
          </p:cNvPr>
          <p:cNvSpPr txBox="1">
            <a:spLocks/>
          </p:cNvSpPr>
          <p:nvPr/>
        </p:nvSpPr>
        <p:spPr>
          <a:xfrm>
            <a:off x="177580" y="6668166"/>
            <a:ext cx="5651500" cy="107859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Arial" pitchFamily="34" charset="0"/>
              <a:buNone/>
              <a:defRPr sz="1600" b="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800"/>
              </a:spcBef>
              <a:spcAft>
                <a:spcPts val="0"/>
              </a:spcAft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000" indent="-180000" algn="l" defTabSz="914400" rtl="0" eaLnBrk="1" latinLnBrk="0" hangingPunct="1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0000" indent="-180000" algn="l" defTabSz="914400" rtl="0" eaLnBrk="1" latinLnBrk="0" hangingPunct="1"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0000" indent="-180000" algn="l" defTabSz="914400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44000"/>
            <a:r>
              <a:rPr lang="it-IT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RF-D15EG-K |</a:t>
            </a:r>
          </a:p>
          <a:p>
            <a:pPr defTabSz="144000"/>
            <a:r>
              <a:rPr lang="it-IT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EAN:  5025232944262</a:t>
            </a:r>
          </a:p>
          <a:p>
            <a:pPr defTabSz="144000">
              <a:defRPr/>
            </a:pPr>
            <a:r>
              <a:rPr lang="it-IT" sz="1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</a:p>
          <a:p>
            <a:r>
              <a:rPr lang="it-IT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Disponibile da giugno 2023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FF6DD796-E20D-FB38-625F-1CC508F4A15B}"/>
              </a:ext>
            </a:extLst>
          </p:cNvPr>
          <p:cNvSpPr>
            <a:spLocks noGrp="1"/>
          </p:cNvSpPr>
          <p:nvPr>
            <p:ph type="body" sz="quarter" idx="71"/>
          </p:nvPr>
        </p:nvSpPr>
        <p:spPr>
          <a:xfrm>
            <a:off x="2502751" y="6706069"/>
            <a:ext cx="4734000" cy="19404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Radio DAB+ compatta con display a colori da 2,4“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Riproduzione della musica tramite bluetooth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Alimentazione a corrente e a batterie (4x batterie AAA)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100" dirty="0">
                <a:solidFill>
                  <a:prstClr val="black"/>
                </a:solidFill>
                <a:latin typeface="Arial"/>
                <a:cs typeface="+mn-cs"/>
              </a:rPr>
              <a:t>4</a:t>
            </a: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tasti di selezione diretta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Funzione orologio/timer/sonno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Modalità eco</a:t>
            </a:r>
          </a:p>
          <a:p>
            <a:endParaRPr lang="de-DE" sz="1100" dirty="0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B813A606-7E64-5106-3D07-09E6F968F1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8841" y="855605"/>
            <a:ext cx="3167819" cy="3033589"/>
          </a:xfrm>
          <a:prstGeom prst="rect">
            <a:avLst/>
          </a:prstGeom>
        </p:spPr>
      </p:pic>
      <p:pic>
        <p:nvPicPr>
          <p:cNvPr id="9" name="Picture 6">
            <a:extLst>
              <a:ext uri="{FF2B5EF4-FFF2-40B4-BE49-F238E27FC236}">
                <a16:creationId xmlns:a16="http://schemas.microsoft.com/office/drawing/2014/main" id="{5748D2DC-ADB4-38C8-5241-89EF0617DA06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23099" y="2505547"/>
            <a:ext cx="1044164" cy="1044164"/>
          </a:xfrm>
          <a:prstGeom prst="rect">
            <a:avLst/>
          </a:prstGeom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FE909000-EB1C-7090-6A4A-594A80845723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39051" y="1040396"/>
            <a:ext cx="1740604" cy="992586"/>
          </a:xfrm>
          <a:prstGeom prst="rect">
            <a:avLst/>
          </a:prstGeom>
        </p:spPr>
      </p:pic>
      <p:pic>
        <p:nvPicPr>
          <p:cNvPr id="11" name="Picture 8">
            <a:extLst>
              <a:ext uri="{FF2B5EF4-FFF2-40B4-BE49-F238E27FC236}">
                <a16:creationId xmlns:a16="http://schemas.microsoft.com/office/drawing/2014/main" id="{BDDD9EB0-61CD-9F86-36F0-D8E4451E00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8099" y="3847040"/>
            <a:ext cx="1359317" cy="1301719"/>
          </a:xfrm>
          <a:prstGeom prst="rect">
            <a:avLst/>
          </a:prstGeom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600E3D68-0528-2AF9-8949-EB261851345A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46306" y="9419870"/>
            <a:ext cx="866039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674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6F700D9D-0B87-9D4C-8314-2DAB9A0F30E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0" y="234000"/>
            <a:ext cx="1285343" cy="534368"/>
          </a:xfrm>
        </p:spPr>
        <p:txBody>
          <a:bodyPr/>
          <a:lstStyle/>
          <a:p>
            <a:r>
              <a:rPr lang="it-IT"/>
              <a:t>D15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C7B8FFA-3ED4-7343-9A9E-AFEA00A68368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70995" y="10152000"/>
            <a:ext cx="4866616" cy="203133"/>
          </a:xfrm>
        </p:spPr>
        <p:txBody>
          <a:bodyPr/>
          <a:lstStyle/>
          <a:p>
            <a:r>
              <a:rPr lang="it-IT">
                <a:latin typeface="Arial" panose="020B0604020202020204" pitchFamily="34" charset="0"/>
                <a:cs typeface="Arial" panose="020B0604020202020204" pitchFamily="34" charset="0"/>
              </a:rPr>
              <a:t>Per ulteriori informazioni: www.panasonic.de</a:t>
            </a:r>
          </a:p>
          <a:p>
            <a:r>
              <a:rPr lang="it-IT">
                <a:latin typeface="Arial" panose="020B0604020202020204" pitchFamily="34" charset="0"/>
                <a:cs typeface="Arial" panose="020B0604020202020204" pitchFamily="34" charset="0"/>
              </a:rPr>
              <a:t>Con riserva di modifiche tecniche. Il peso e le dimensioni sono dati indicativi. Aggiornato a: 03 / 2023</a:t>
            </a: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CF670F92-83F3-238C-712A-736E181C0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057804"/>
              </p:ext>
            </p:extLst>
          </p:nvPr>
        </p:nvGraphicFramePr>
        <p:xfrm>
          <a:off x="370994" y="977366"/>
          <a:ext cx="6487006" cy="8234916"/>
        </p:xfrm>
        <a:graphic>
          <a:graphicData uri="http://schemas.openxmlformats.org/drawingml/2006/table">
            <a:tbl>
              <a:tblPr/>
              <a:tblGrid>
                <a:gridCol w="1374094">
                  <a:extLst>
                    <a:ext uri="{9D8B030D-6E8A-4147-A177-3AD203B41FA5}">
                      <a16:colId xmlns:a16="http://schemas.microsoft.com/office/drawing/2014/main" val="486914334"/>
                    </a:ext>
                  </a:extLst>
                </a:gridCol>
                <a:gridCol w="1704304">
                  <a:extLst>
                    <a:ext uri="{9D8B030D-6E8A-4147-A177-3AD203B41FA5}">
                      <a16:colId xmlns:a16="http://schemas.microsoft.com/office/drawing/2014/main" val="3071876118"/>
                    </a:ext>
                  </a:extLst>
                </a:gridCol>
                <a:gridCol w="1704304">
                  <a:extLst>
                    <a:ext uri="{9D8B030D-6E8A-4147-A177-3AD203B41FA5}">
                      <a16:colId xmlns:a16="http://schemas.microsoft.com/office/drawing/2014/main" val="4091839240"/>
                    </a:ext>
                  </a:extLst>
                </a:gridCol>
                <a:gridCol w="1704304">
                  <a:extLst>
                    <a:ext uri="{9D8B030D-6E8A-4147-A177-3AD203B41FA5}">
                      <a16:colId xmlns:a16="http://schemas.microsoft.com/office/drawing/2014/main" val="3487691925"/>
                    </a:ext>
                  </a:extLst>
                </a:gridCol>
              </a:tblGrid>
              <a:tr h="110575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it-IT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Radio DAB+ /VHF</a:t>
                      </a:r>
                    </a:p>
                  </a:txBody>
                  <a:tcPr marL="3347" marR="3347" marT="3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47" marR="3347" marT="3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1912877"/>
                  </a:ext>
                </a:extLst>
              </a:tr>
              <a:tr h="113226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it-IT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RF-D15EG-K</a:t>
                      </a:r>
                    </a:p>
                  </a:txBody>
                  <a:tcPr marL="3347" marR="3347" marT="3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47" marR="3347" marT="3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642873"/>
                  </a:ext>
                </a:extLst>
              </a:tr>
              <a:tr h="234261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Amplificatore</a:t>
                      </a:r>
                    </a:p>
                  </a:txBody>
                  <a:tcPr marL="3347" marR="3347" marT="3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Potenza in uscita RMS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Potenza in uscita RMS</a:t>
                      </a:r>
                    </a:p>
                  </a:txBody>
                  <a:tcPr marL="3347" marR="3347" marT="3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RMS 3W (THD 10%) alimentazione a corrente </a:t>
                      </a:r>
                      <a:b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RMS 1W (THD 10%) alimentazione a batterie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583890"/>
                  </a:ext>
                </a:extLst>
              </a:tr>
              <a:tr h="2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Altoparlanti frontali</a:t>
                      </a:r>
                    </a:p>
                  </a:txBody>
                  <a:tcPr marL="3347" marR="3347" marT="3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Mono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353913"/>
                  </a:ext>
                </a:extLst>
              </a:tr>
              <a:tr h="234261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Altoparlanti</a:t>
                      </a:r>
                    </a:p>
                  </a:txBody>
                  <a:tcPr marL="3347" marR="3347" marT="3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Altoparlanti frontali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Tipo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Full Range 2''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516172"/>
                  </a:ext>
                </a:extLst>
              </a:tr>
              <a:tr h="2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Altoparlanti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947804"/>
                  </a:ext>
                </a:extLst>
              </a:tr>
              <a:tr h="234261">
                <a:tc rowSpan="3"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Rete</a:t>
                      </a:r>
                    </a:p>
                  </a:txBody>
                  <a:tcPr marL="3347" marR="3347" marT="3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Bluetooth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Versione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V5.0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560697"/>
                  </a:ext>
                </a:extLst>
              </a:tr>
              <a:tr h="2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Classe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Class2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5396720"/>
                  </a:ext>
                </a:extLst>
              </a:tr>
              <a:tr h="2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Codec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SBC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01810"/>
                  </a:ext>
                </a:extLst>
              </a:tr>
              <a:tr h="234261">
                <a:tc rowSpan="8"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Funzione</a:t>
                      </a:r>
                    </a:p>
                  </a:txBody>
                  <a:tcPr marL="3347" marR="3347" marT="3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Radio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Memoria stazioni radio (DAB+/ FM)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 / 30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149103"/>
                  </a:ext>
                </a:extLst>
              </a:tr>
              <a:tr h="2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Sintonizzazione automatica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Sì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5172333"/>
                  </a:ext>
                </a:extLst>
              </a:tr>
              <a:tr h="2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Memoria a selezione diretta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Sì (quattro tasti)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3149058"/>
                  </a:ext>
                </a:extLst>
              </a:tr>
              <a:tr h="2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Gamma di frequenza FM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b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 87.50 MHz a 108.00 MHz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491646"/>
                  </a:ext>
                </a:extLst>
              </a:tr>
              <a:tr h="2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Banda di frequenza DAB+ (lunghezza d’onda)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 5A a 13F (da 174.928 MHz a 239.200 MHz)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6244036"/>
                  </a:ext>
                </a:extLst>
              </a:tr>
              <a:tr h="2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Timer/Allarme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Funzione sonno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Sì (30/60/90/120min)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0609390"/>
                  </a:ext>
                </a:extLst>
              </a:tr>
              <a:tr h="2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212121"/>
                          </a:solidFill>
                          <a:effectLst/>
                          <a:latin typeface="Arial" panose="020B0604020202020204" pitchFamily="34" charset="0"/>
                        </a:rPr>
                        <a:t>Funzione allarme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Sì (allarme 1/ allarme 2)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678022"/>
                  </a:ext>
                </a:extLst>
              </a:tr>
              <a:tr h="2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212121"/>
                          </a:solidFill>
                          <a:effectLst/>
                          <a:latin typeface="Arial" panose="020B0604020202020204" pitchFamily="34" charset="0"/>
                        </a:rPr>
                        <a:t>Orologio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Sì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380498"/>
                  </a:ext>
                </a:extLst>
              </a:tr>
              <a:tr h="234261">
                <a:tc rowSpan="8"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Dati generali</a:t>
                      </a:r>
                    </a:p>
                  </a:txBody>
                  <a:tcPr marL="3347" marR="3347" marT="3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Consumo elettrico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Alimentazione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Adattatore AC / batterie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2677412"/>
                  </a:ext>
                </a:extLst>
              </a:tr>
              <a:tr h="2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*2 Uso normale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6V 0.8A 4,8W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782658"/>
                  </a:ext>
                </a:extLst>
              </a:tr>
              <a:tr h="2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*2 Standby di rete Off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≤1W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8403854"/>
                  </a:ext>
                </a:extLst>
              </a:tr>
              <a:tr h="2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*2 Standby di rete On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≤1W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642494"/>
                  </a:ext>
                </a:extLst>
              </a:tr>
              <a:tr h="2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Batterie</a:t>
                      </a:r>
                      <a:r>
                        <a:rPr lang="it-IT" sz="800" b="1" i="0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(non in dotazione)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DC 6V (4 x R6/AA) (non in dotazione)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473490"/>
                  </a:ext>
                </a:extLst>
              </a:tr>
              <a:tr h="2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Display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Display a colori LCD 2.4”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7854"/>
                  </a:ext>
                </a:extLst>
              </a:tr>
              <a:tr h="2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Dimmer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Sì (Alto/Medio/Basso)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6575788"/>
                  </a:ext>
                </a:extLst>
              </a:tr>
              <a:tr h="2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Auto OFF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Sì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761304"/>
                  </a:ext>
                </a:extLst>
              </a:tr>
              <a:tr h="234261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Dati generali</a:t>
                      </a:r>
                    </a:p>
                  </a:txBody>
                  <a:tcPr marL="3347" marR="3347" marT="3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Dimensioni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LxAxP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180*105*47mm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083210"/>
                  </a:ext>
                </a:extLst>
              </a:tr>
              <a:tr h="2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Peso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 kg</a:t>
                      </a:r>
                    </a:p>
                  </a:txBody>
                  <a:tcPr marL="3347" marR="3347" marT="3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255001"/>
                  </a:ext>
                </a:extLst>
              </a:tr>
              <a:tr h="234261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Accessori</a:t>
                      </a:r>
                    </a:p>
                  </a:txBody>
                  <a:tcPr marL="3347" marR="3347" marT="3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Cavo di alimentazione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Adattatore CA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039782"/>
                  </a:ext>
                </a:extLst>
              </a:tr>
              <a:tr h="2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Istruzioni d'uso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Sì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2067926"/>
                  </a:ext>
                </a:extLst>
              </a:tr>
              <a:tr h="585653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Nota:</a:t>
                      </a:r>
                      <a:b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 specifiche sono soggette a modifiche senza preavviso. Tutti i dati numerici riportati sono da considerarsi approssimativi.</a:t>
                      </a:r>
                    </a:p>
                  </a:txBody>
                  <a:tcPr marL="3347" marR="3347" marT="3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2238790"/>
                  </a:ext>
                </a:extLst>
              </a:tr>
              <a:tr h="778138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NOTE SUL MARCHIO:</a:t>
                      </a:r>
                      <a:b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Il logotipo Bluetooth® e i relativi loghi sono marchi registrati di proprietà di Bluetooth SIG, Inc. e il loro utilizzo da parte di Panasonic Corporation avviene su licenza. Altri marchi e denominazioni registrati appartengono ai rispettivi proprietari.</a:t>
                      </a:r>
                      <a:b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b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N-Mark è un marchio o marchio registrato di NFC Forum, Inc. negli Stati Uniti e in altri Paesi.</a:t>
                      </a:r>
                    </a:p>
                  </a:txBody>
                  <a:tcPr marL="3347" marR="3347" marT="33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0668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9159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472</Words>
  <Application>Microsoft Office PowerPoint</Application>
  <PresentationFormat>Benutzerdefiniert</PresentationFormat>
  <Paragraphs>94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9" baseType="lpstr">
      <vt:lpstr>Arial</vt:lpstr>
      <vt:lpstr>Arial Narrow</vt:lpstr>
      <vt:lpstr>Calibri</vt:lpstr>
      <vt:lpstr>DINCond-Medium</vt:lpstr>
      <vt:lpstr>DINPro-CondMedium</vt:lpstr>
      <vt:lpstr>DINPro-CondRegular</vt:lpstr>
      <vt:lpstr>Office-Design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2023-03-16T08:16:35Z</dcterms:created>
  <dcterms:modified xsi:type="dcterms:W3CDTF">2023-03-16T13:18:21Z</dcterms:modified>
</cp:coreProperties>
</file>